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7BBF5330_6334A83E.xml" ContentType="application/vnd.ms-powerpoint.comments+xml"/>
  <Override PartName="/ppt/comments/modernComment_7BBF5B28_AC754833.xml" ContentType="application/vnd.ms-powerpoint.comments+xml"/>
  <Override PartName="/ppt/comments/modernComment_269D_530F19C8.xml" ContentType="application/vnd.ms-powerpoint.comments+xml"/>
  <Override PartName="/ppt/comments/modernComment_26D1_EF9D737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8"/>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18" r:id="rId75"/>
    <p:sldId id="2076138271" r:id="rId76"/>
    <p:sldId id="2076138219" r:id="rId77"/>
    <p:sldId id="2076138247" r:id="rId78"/>
    <p:sldId id="2076138299" r:id="rId79"/>
    <p:sldId id="2076138263" r:id="rId80"/>
    <p:sldId id="2076138264" r:id="rId81"/>
    <p:sldId id="2076138265" r:id="rId82"/>
    <p:sldId id="2076138266" r:id="rId83"/>
    <p:sldId id="2076138267" r:id="rId84"/>
    <p:sldId id="2076138254" r:id="rId85"/>
    <p:sldId id="262" r:id="rId86"/>
    <p:sldId id="207613825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87" autoAdjust="0"/>
  </p:normalViewPr>
  <p:slideViewPr>
    <p:cSldViewPr snapToGrid="0">
      <p:cViewPr varScale="1">
        <p:scale>
          <a:sx n="173" d="100"/>
          <a:sy n="173" d="100"/>
        </p:scale>
        <p:origin x="763" y="115"/>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viewProps" Target="viewProps.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8/19/2020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8/19/2020 7:19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8/19/2020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8/19/2020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18/10/relationships/comments" Target="../comments/modernComment_7BBF5B28_AC754833.xml"/><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png"/><Relationship Id="rId1" Type="http://schemas.openxmlformats.org/officeDocument/2006/relationships/slideLayout" Target="../slideLayouts/slideLayout5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sv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69.xml"/><Relationship Id="rId5" Type="http://schemas.microsoft.com/office/2018/10/relationships/comments" Target="../comments/modernComment_26D1_EF9D7374.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42.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svg"/><Relationship Id="rId9" Type="http://schemas.openxmlformats.org/officeDocument/2006/relationships/image" Target="../media/image1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43.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hyperlink" Target="https://aka.ms/BC_EMEA_Day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81543"/>
              <a:ext cx="1913079"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xmlns="" r:id="rId1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xmlns=""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xmlns="" r:id="rId5"/>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66 85 335</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7181"/>
            <a:ext cx="4743637" cy="47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
        <p:nvSpPr>
          <p:cNvPr id="2" name="Text Placeholder 1"/>
          <p:cNvSpPr>
            <a:spLocks noGrp="1"/>
          </p:cNvSpPr>
          <p:nvPr>
            <p:ph type="body" sz="quarter" idx="12"/>
          </p:nvPr>
        </p:nvSpPr>
        <p:spPr>
          <a:xfrm>
            <a:off x="609600" y="3962326"/>
            <a:ext cx="50586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79</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80</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3275</TotalTime>
  <Words>6117</Words>
  <Application>Microsoft Office PowerPoint</Application>
  <PresentationFormat>Widescreen</PresentationFormat>
  <Paragraphs>901</Paragraphs>
  <Slides>81</Slides>
  <Notes>34</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81</vt:i4>
      </vt:variant>
    </vt:vector>
  </HeadingPairs>
  <TitlesOfParts>
    <vt:vector size="93"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89</cp:revision>
  <dcterms:created xsi:type="dcterms:W3CDTF">2020-05-01T23:34:12Z</dcterms:created>
  <dcterms:modified xsi:type="dcterms:W3CDTF">2020-08-19T23:38:00Z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